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9960" autoAdjust="0"/>
  </p:normalViewPr>
  <p:slideViewPr>
    <p:cSldViewPr>
      <p:cViewPr varScale="1">
        <p:scale>
          <a:sx n="103" d="100"/>
          <a:sy n="103" d="100"/>
        </p:scale>
        <p:origin x="1416"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3/11/17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3/11/17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This</a:t>
            </a:r>
            <a:r>
              <a:rPr lang="en-US" baseline="0" dirty="0" smtClean="0"/>
              <a:t> class is, after all, about you </a:t>
            </a:r>
            <a:r>
              <a:rPr lang="mr-IN" baseline="0" dirty="0" smtClean="0"/>
              <a:t>–</a:t>
            </a:r>
            <a:r>
              <a:rPr lang="en-US" baseline="0" dirty="0" smtClean="0"/>
              <a:t> so let’s do some introductions.</a:t>
            </a:r>
          </a:p>
          <a:p>
            <a:endParaRPr lang="en-US" baseline="0" dirty="0" smtClean="0"/>
          </a:p>
          <a:p>
            <a:endParaRPr lang="en-US" baseline="0" dirty="0" smtClean="0"/>
          </a:p>
          <a:p>
            <a:r>
              <a:rPr lang="en-US" baseline="0" dirty="0" smtClean="0"/>
              <a:t>(You may also want to ask “Fears about class?” </a:t>
            </a:r>
            <a:r>
              <a:rPr lang="mr-IN" baseline="0" dirty="0" smtClean="0"/>
              <a:t>–</a:t>
            </a:r>
            <a:r>
              <a:rPr lang="en-US" baseline="0" dirty="0" smtClean="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You are a blank</a:t>
            </a:r>
            <a:r>
              <a:rPr lang="en-US" baseline="0" dirty="0" smtClean="0"/>
              <a:t> slate.</a:t>
            </a:r>
            <a:r>
              <a:rPr lang="en-US" dirty="0" smtClean="0"/>
              <a:t/>
            </a:r>
            <a:br>
              <a:rPr lang="en-US" dirty="0" smtClean="0"/>
            </a:br>
            <a:r>
              <a:rPr lang="en-US" dirty="0" smtClean="0"/>
              <a:t/>
            </a:r>
            <a:br>
              <a:rPr lang="en-US" dirty="0" smtClean="0"/>
            </a:br>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how does one learn? Well</a:t>
            </a:r>
            <a:r>
              <a:rPr lang="mr-IN"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a:t>
            </a:r>
            <a:r>
              <a:rPr lang="en-US" sz="1200" b="0" i="0" kern="1200" dirty="0" smtClean="0">
                <a:solidFill>
                  <a:schemeClr val="tx1"/>
                </a:solidFill>
                <a:effectLst/>
                <a:latin typeface="+mn-lt"/>
                <a:ea typeface="+mn-ea"/>
                <a:cs typeface="+mn-cs"/>
              </a:rPr>
              <a:t>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Enough about you, time to talk about me.</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Frustration</a:t>
            </a:r>
            <a:r>
              <a:rPr lang="en-US" baseline="0" dirty="0" smtClean="0"/>
              <a:t> = learning, seriously. Here’s the author of a pretty famous book on the mean stack: </a:t>
            </a:r>
          </a:p>
          <a:p>
            <a:endParaRPr lang="en-US" baseline="0" dirty="0" smtClean="0"/>
          </a:p>
          <a:p>
            <a:r>
              <a:rPr lang="en-US" baseline="0" dirty="0" smtClean="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Here’s this cool thing I built. It does X and it’s important because Y.</a:t>
            </a:r>
          </a:p>
          <a:p>
            <a:endParaRPr lang="en-US" dirty="0" smtClean="0"/>
          </a:p>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helping your neighbors. This should become a habit </a:t>
            </a:r>
            <a:r>
              <a:rPr lang="mr-IN" baseline="0" dirty="0" smtClean="0"/>
              <a:t>–</a:t>
            </a:r>
            <a:r>
              <a:rPr lang="en-US" baseline="0" dirty="0" smtClean="0"/>
              <a:t> try to ask for help form your neighbors before going to a TA (you will both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3/11/17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3/11/17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smtClean="0">
                <a:solidFill>
                  <a:schemeClr val="bg1"/>
                </a:solidFill>
              </a:rPr>
              <a:t>The Coding Bootcamp</a:t>
            </a:r>
            <a:endParaRPr lang="en-US" dirty="0">
              <a:solidFill>
                <a:schemeClr val="bg1"/>
              </a:solidFill>
            </a:endParaRP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smtClean="0">
                <a:latin typeface="Arial" panose="020B0604020202020204" pitchFamily="34" charset="0"/>
                <a:ea typeface="Roboto" pitchFamily="2" charset="0"/>
                <a:cs typeface="Arial" panose="020B0604020202020204" pitchFamily="34" charset="0"/>
              </a:rPr>
              <a:t>Excited </a:t>
            </a:r>
            <a:r>
              <a:rPr lang="en" altLang="en" sz="3200" dirty="0" smtClean="0">
                <a:latin typeface="Arial" panose="020B0604020202020204" pitchFamily="34" charset="0"/>
                <a:ea typeface="Roboto" pitchFamily="2" charset="0"/>
                <a:cs typeface="Arial" panose="020B0604020202020204" pitchFamily="34" charset="0"/>
              </a:rPr>
              <a:t>about </a:t>
            </a:r>
            <a:r>
              <a:rPr lang="en" altLang="en" sz="3200" dirty="0">
                <a:latin typeface="Arial" panose="020B0604020202020204" pitchFamily="34" charset="0"/>
                <a:ea typeface="Roboto" pitchFamily="2" charset="0"/>
                <a:cs typeface="Arial" panose="020B0604020202020204" pitchFamily="34" charset="0"/>
              </a:rPr>
              <a:t>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r>
              <a:rPr lang="is-IS" dirty="0" smtClean="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a:t>
            </a:r>
            <a:r>
              <a:rPr lang="en-US" dirty="0" smtClean="0"/>
              <a:t>Fu </a:t>
            </a:r>
            <a:r>
              <a:rPr lang="en-US" dirty="0" smtClean="0"/>
              <a:t>–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&lt;#&gt;</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&lt;personal fact&gt;</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&lt;funny fact about yourself&gt;</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smtClean="0">
                <a:latin typeface="Arial" panose="020B0604020202020204" pitchFamily="34" charset="0"/>
                <a:cs typeface="Arial" panose="020B0604020202020204" pitchFamily="34" charset="0"/>
              </a:rPr>
              <a:t>New Career</a:t>
            </a:r>
            <a:endParaRPr lang="en-US" sz="4800" b="1" u="sng" dirty="0">
              <a:latin typeface="Arial" panose="020B0604020202020204" pitchFamily="34" charset="0"/>
              <a:cs typeface="Arial" panose="020B0604020202020204" pitchFamily="34" charset="0"/>
            </a:endParaRP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smtClean="0">
                <a:latin typeface="Arial" panose="020B0604020202020204" pitchFamily="34" charset="0"/>
                <a:cs typeface="Arial" panose="020B0604020202020204" pitchFamily="34" charset="0"/>
              </a:rPr>
              <a:t>Basically 1000% of you said…</a:t>
            </a:r>
            <a:endParaRPr lang="en-US" sz="2400" b="1" dirty="0">
              <a:latin typeface="Arial" panose="020B0604020202020204" pitchFamily="34" charset="0"/>
              <a:cs typeface="Arial" panose="020B0604020202020204" pitchFamily="34" charset="0"/>
            </a:endParaRP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12409</TotalTime>
  <Words>2345</Words>
  <Application>Microsoft Macintosh PowerPoint</Application>
  <PresentationFormat>On-screen Show (4:3)</PresentationFormat>
  <Paragraphs>482</Paragraphs>
  <Slides>54</Slides>
  <Notes>49</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Tatiana Alcocer</cp:lastModifiedBy>
  <cp:revision>1457</cp:revision>
  <cp:lastPrinted>2016-01-30T16:23:56Z</cp:lastPrinted>
  <dcterms:created xsi:type="dcterms:W3CDTF">2015-01-20T17:19:00Z</dcterms:created>
  <dcterms:modified xsi:type="dcterms:W3CDTF">2017-03-11T22:53:59Z</dcterms:modified>
</cp:coreProperties>
</file>